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QUÍMICA · AULA 91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Pureza de Reagentes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amostra não é 100% do reagente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Pureza de reagentes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minério contém apenas 80% de um determinado metal, como isso afeta o cálculo de quanto metal pode ser extraído?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grau de pureza é o percentual da amostra que é efetivamente o reagente de interesse; antes de calcular a estequiometria, é preciso achar a massa PURA.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passo extra antes do procedimento de sempre.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 pura = massa da amostra × pureza (%)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partir da massa pura, o cálculo estequiométrico segue normalmente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Ignorar a pureza gera um resultado maior do que o real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 massa total da amostra impura direto no cálculo estequiométrico — só a massa PURA deve entrar na conta.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amostra de 200 g de calcário tem 90% de pureza em CaCO₃. Qual a massa de CaCO₃ puro?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massa pura = massa × pureza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 × 0,90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180 g de CaCO₃ puro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Calculando a massa pura primeiro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amostra de 200 g de calcário tem 90% de pureza em CaCO₃. Qual a massa de CaCO₃ puro na amostra?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pergunte: essa massa dada é de amostra impura ou já é do reagente puro? Isso decide se você precisa desse passo extra.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× 0,90 = 180 g de CaCO₃ puro.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Pureza é sempre o primeiro ajuste a fazer, antes de qualquer outro cálculo estequiométrico.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reações consecutivas,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reações consecutivas em cálculo estequiométrico.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2026-09-20T17:00:26Z</dcterms:created>
  <dcterms:modified xsi:type="dcterms:W3CDTF">2026-09-20T17:00:26Z</dcterms:modified>
</cp:coreProperties>
</file>