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QUÍMICA · AULA 92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Reações Consecutivas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o produto de uma vira reagente de outra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Reações consecutivas em cálculo estequiométrico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Muitos processos industriais acontecem em várias etapas, onde o produto de uma reação vira matéria-prima da próxima. Como calcular o resultado final?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reações consecutivas, resolve-se cada etapa em sequência: o produto (em mols) de uma reação vira o dado de entrada da reação seguinte.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etapa de cada vez.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Resolver a primeira reação normalmente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Usar o resultado (mols do produto) como entrada da segunda reação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Repetir para quantas etapas houver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calcular tudo de uma vez, misturando as proporções das diferentes equações — cada reação deve ser resolvida separadamente, em ordem.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primeira reação produz 4 mols de X, totalmente consumido na segunda (proporção 1X:1Y). Quantos mols de Y são formados?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mols de X entram na segunda reação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Proporção 1:1 entre X e Y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Resultado: 4 mols de Y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Resolvendo etapa por etapa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processo em duas etapas, a primeira reação produz 4 mols de um intermediário X, que é totalmente consumido como reagente na segunda reação (proporção 1X:1Y). Quantos mols do produto final Y são formados?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Trate cada reação como um problema separado — o resultado de uma é só o 'ingrediente' de entrada da próxima.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mols de Y (a proporção 1:1 mantém a mesma quantidade de mols entre X consumido e Y formado).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Processos industriais reais quase sempre envolvem mais de uma reação em sequência.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estequiometria da combustão,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estequiometria aplicada à combustão.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92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2026-09-20T17:00:26Z</dcterms:created>
  <dcterms:modified xsi:type="dcterms:W3CDTF">2026-09-20T17:00:26Z</dcterms:modified>
</cp:coreProperties>
</file>