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93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Estequiometria Aplicada à Combustão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quanto combustível a quanto CO₂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Estequiometria aplicada à combustão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 carro queima 1 litro de combustível, quanto CO₂ ele libera na atmosfera?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combustão completa de um hidrocarboneto forma CO₂ e H₂O; balancear essa equação com cuidado é o primeiro passo para calcular o impacto de qualquer queima.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Balancear, depois calcular.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Combustão completa: CxHy + O₂ → CO₂ + H₂O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Ordem de balanceamento: carbono → hidrogênio → oxigênio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Depois de balanceada, aplica-se o cálculo estequiométrico normal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balancear o oxigênio por último — a ordem prática é: carbono primeiro, hidrogênio depois, oxigênio por último.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Balanceie: CH₄ + O₂ → CO₂ + H₂O.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carbono → 1 CO₂ (já ok)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hidrogênios → 2 H₂O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dá 4 oxigênios do lado direito → 2 O₂: CH₄ + 2O₂ → CO₂ + 2H₂O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Balanceando combustões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Balanceie a combustão completa do metano: CH₄ + O₂ → CO₂ + H₂O.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 a ordem de balanceamento de combustão: carbono, hidrogênio, oxigênio — nessa sequência.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CH₄ + 2O₂ → CO₂ + 2H₂O.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Combustão é um dos temas de estequiometria mais cobrados, por conectar Química a energia e poluição.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aula de fechamento, sobre problemas industriais e ambientais.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estequiometria aplicada a problemas industriais e ambientais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