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QUÍMICA · AULA 94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Estequiometria Industrial e Ambiental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Juntando tudo o que o módulo ensinou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Estequiometria aplicada a problemas industriais e ambientais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uma fábrica de fertilizantes calcula quanto amônia precisa produzir, e como isso se conecta a questões ambientais?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Problemas industriais e ambientais de prova costumam combinar vários conceitos do módulo: reagente limitante, rendimento e pureza, num único cálculo aplicado.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Tudo junto, num problema real.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Problemas industriais: quanto de matéria-prima é necessário, considerando pureza e rendimento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Problemas ambientais: quanto poluente é gerado por um processo (ex.: CO₂ de uma indústria)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Esses problemas frequentemente somam limitante + rendimento + pureza num só enunciado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resolver um problema complexo sem separar os conceitos — identifique primeiro cada elemento (limitante? pureza? rendimento?) antes de calcular.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cálculo estequiométrico é importante para dimensionar o impacto ambiental de uma indústria?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estequiometria conecta matéria-prima processada a produtos formados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inclui gases poluentes liberados (como CO₂)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 cálculo fundamenta decisões de controle ambiental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Estequiometria aplicada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cálculo estequiométrico é importante para dimensionar o impacto ambiental de uma indústria?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questões longas, faça uma lista dos conceitos envolvidos (limitante? pureza? rendimento?) antes de começar a calcular.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permite calcular, a partir da quantidade de matéria-prima processada, a quantidade de poluentes ou gases liberados (como CO₂), fundamentando decisões de controle ambiental.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módulo termina mostrando que a estequiometria não é só matemática — é a ferramenta que conecta Química a decisões reais, industriais e ambientais.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8 (Estequiometria). Próximo módulo: Termoquímica.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2026-09-20T17:00:26Z</dcterms:created>
  <dcterms:modified xsi:type="dcterms:W3CDTF">2026-09-20T17:00:26Z</dcterms:modified>
</cp:coreProperties>
</file>