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QUÍMICA · AULA 95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Conceito de Solução: Soluto e Solvente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mistura homogênea mais comum da Química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Conceito de solução: soluto e solvente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xícara de café com açúcar dissolvido, o que é o soluto e o que é o solvente?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Solução é uma mistura homogênea onde o soluto é a substância dissolvida (geralmente em menor quantidade) e o solvente é o meio dispersante (geralmente em maior quantidade).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papéis, uma mistura homogênea.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Soluto: substância dissolvida, geralmente em menor quantidade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Solvente: meio dispersante, geralmente em maior quantidade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Critério alternativo: mesmo estado físico da solução final, quando as proporções são próximas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solvente é sempre o líquido — em ligas metálicas ou misturas de gases, o critério de maior proporção continua valendo, sem depender do estado físico.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solução de 5 g de sal em 500 mL de água, qual é o soluto e qual é o solvente?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Compare as quantidades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sal está em muito menor quantidade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Soluto: sal. Solvente: água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Soluto e solvente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solução de 5 g de sal em 500 mL de água, qual é o soluto e qual é o solvente?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geral: menor quantidade = soluto, maior quantidade = solvente.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Soluto: sal (menor quantidade). Solvente: água (maior quantidade).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o módulo de concentração parte dessa distinção básica entre soluto e solvente.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 o módulo de Soluções e Concentração.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coeficiente de solubilidade e curvas de solubilidade.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95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2026-09-20T17:03:54Z</dcterms:created>
  <dcterms:modified xsi:type="dcterms:W3CDTF">2026-09-20T17:03:54Z</dcterms:modified>
</cp:coreProperties>
</file>