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de Solubilidade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soluto cabe, e como isso muda com a temperatura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de solubilidade e curvas de solubilidade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mais fácil dissolver açúcar em água quente do que em água gelada?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de solubilidade é a quantidade máxima de soluto que se dissolve numa quantidade fixa de solvente, numa dada temperatura — e a curva de solubilidade mostra como esse valor muda com a temperatura.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número, um gráfico.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Coeficiente de solubilidade: quantidade máxima de soluto que se dissolve numa quantidade fixa de solvente, numa temperatura dada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Curva de solubilidade: gráfico coeficiente × temperatura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a maioria dos sólidos, solubilidade aumenta com a temperatura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solubilidade sempre aumenta com a temperatura para TODO soluto — é a regra geral para a maioria dos sólidos, mas existem exceções.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curva de solubilidade, o que representa o eixo vertical?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eixo vertical mostra o coeficiente de solubilidade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Geralmente em gramas de soluto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uma quantidade fixa de solvente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e curva de solubilidade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curva de solubilidade, o que representa o eixo vertical (geralmente)?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leia a curva de solubilidade cruzando temperatura (eixo horizontal) com coeficiente (eixo vertical).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de solubilidade (quantidade de soluto, geralmente em gramas, que se dissolve numa quantidade fixa de solvente).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curva de solubilidade é a ferramenta gráfica para prever até onde uma solução pode ser concentrada.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solução saturada, insaturada e supersaturada,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solução saturada, insaturada e supersaturada.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2026-09-20T17:03:54Z</dcterms:created>
  <dcterms:modified xsi:type="dcterms:W3CDTF">2026-09-20T17:03:54Z</dcterms:modified>
</cp:coreProperties>
</file>