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Saturada, Insaturada e Supersaturada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estados possíveis de uma solução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saturada, insaturada e supersaturada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continuar adicionando açúcar numa xícara de água, em algum momento ele para de se dissolver e fica no fundo. O que aconteceu?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insaturada tem soluto abaixo do coeficiente de solubilidade; saturada, exatamente no limite; supersaturada, acima do limite — uma condição instável.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estados em relação ao limite.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Insaturada: soluto abaixo do coeficiente de solubilidade — ainda dissolve mais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Saturada: soluto igual ao coeficiente — no limite exato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Supersaturada: soluto acima do coeficiente — instável, obtida por resfriamento cuidadoso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solução supersaturada é simplesmente uma solução 'muito concentrada' — ela é instável, e qualquer perturbação pode fazer o excesso de soluto precipitar de uma vez.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de solubilidade de 30 g/100 mL. Uma solução tem 20 g em 100 mL. Ela é saturada, insaturada ou supersaturada?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20 g com o coeficiente (30 g)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g está abaixo de 30 g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insaturada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estados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coeficiente de solubilidade de um sal é 30 g/100 mL de água a 20°C, e uma solução tem 20 g dissolvidos em 100 mL nessa temperatura, ela é saturada, insaturada ou supersaturada?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 de fundo (soluto não dissolvido) só aparece quando a solução está saturada com excesso — ou seja, na prática, supersaturada que precipitou parte do soluto.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Insaturada — a quantidade dissolvida (20 g) está abaixo do coeficiente de solubilidade (30 g).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uma solução exige sempre comparar a quantidade de soluto com o coeficiente de solubilidade naquela temperatura.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concentração comum,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concentração comum.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