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QUÍMICA · AULA 98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Comum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C = m/V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comum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rótulo de soro fisiológico diz '9 g/L de NaCl'. O que esse número está informando?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concentração comum é a razão entre a massa do soluto (em gramas) e o volume da solução (em litros): C = m/V.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dividida por volume.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 = m/V, com unidade g/L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m: massa do soluto em gramas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V: volume da SOLUÇÃO (não só do solvente) em litros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volume da SOLUÇÃO (usado na fórmula) com volume do SOLVENTE — a fórmula usa o volume total da solução final.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g de soluto em 2 L de solução. Qual a concentração comum?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C = m/V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20/2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10 g/L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C = m/V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solução tem 20 g de soluto dissolvidos em 2 L de solução. Qual a concentração comum?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 a unidade do volume — se estiver em mL, converta para L antes de aplicar a fórmula.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= m/V = 20/2 = 10 g/L.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comum é a forma mais direta de expressar 'quanto soluto por litro' de uma solução.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molaridade,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concentração em mol por litro (molaridade).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2026-09-20T17:03:55Z</dcterms:created>
  <dcterms:modified xsi:type="dcterms:W3CDTF">2026-09-20T17:03:55Z</dcterms:modified>
</cp:coreProperties>
</file>