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QUÍMICA · AULA 99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Molaridade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em mol por litro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em mol por litro (molaridade)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que, em laboratório, é mais útil dizer que uma solução tem '1 mol/L' do que quantos gramas por litro ela tem?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Molaridade (M = n/V) expressa a concentração em mols de soluto por litro de solução — relevante porque reações químicas acontecem em proporção de mols, não de massa.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pensada em partículas, não em massa.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 = n/V, com unidade mol/L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Molaridade é mais útil para prever reações (que ocorrem em proporção de mols)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Relação com concentração comum: C = M × massa molar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converter massa para mol antes de calcular a molaridade — a fórmula M = n/V exige n em MOLS, não em gramas.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g de NaOH (massa molar 40 g/mol) em 2 L de solução. Qual a molaridade?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40g de NaOH = 1 mol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M = n/V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1/2 = 0,5 mol/L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M = n/V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solução tem 2 mols de soluto em 4 L de solução. Qual a molaridade?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o problema der massa, converta pra mol primeiro (usando massa molar) antes de aplicar M = n/V.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n/V = 2/4 = 0,5 mol/L.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Molaridade é a unidade preferida quando o foco é prever quantidades de reação, não só de massa.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porcentagem em massa e volume,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porcentagem em massa e em volume.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2026-09-20T17:03:55Z</dcterms:created>
  <dcterms:modified xsi:type="dcterms:W3CDTF">2026-09-20T17:03:55Z</dcterms:modified>
</cp:coreProperties>
</file>