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Transformação Física x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reconhecer a diferença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gelo derrete, a água continua sendo a mesma substância? E quando o ferro enferruja?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pergunta decisiva: a composição da substância mudou, formando algo novo, ou ela continua sendo a mesma substância?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pergunta, quatro evidências.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Física: não muda a composição química (reversível)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Química: forma substância nova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Evidências: mudança de cor, gás, precipitado, variação de temperatura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mudança visível na matéria é uma reação química.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Dissolver açúcar em água é transformação física ou química?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açúcar continua sendo a mesma substância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formação de substância nova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transformação física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reconhecer cada tipo de transformação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Dissolver açúcar em água é uma transformação física ou química?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o processo pode ser revertido só mudando a condição física?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Física. O açúcar continua sendo a mesma substância quimicamente, apenas disperso entre as moléculas de água; não há formação de substância nova, e o processo pode ser revertido evaporando a água.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química inalterada é física; substância nova formada é química.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Lei da Conservação da Massa,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